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</p:sldIdLst>
  <p:sldSz cx="14630400" cy="8229600"/>
  <p:notesSz cx="8229600" cy="146304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9" d="100"/>
          <a:sy n="79" d="100"/>
        </p:scale>
        <p:origin x="-178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BA70A-B58F-49AB-972D-CA28037DFDD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50D4-5857-4351-A845-AFD47772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6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png" /><Relationship Id="rId5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1.jpeg" /><Relationship Id="rId4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png" /><Relationship Id="rId4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3.jpeg" /><Relationship Id="rId4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16.jpeg" /><Relationship Id="rId6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jpeg" /><Relationship Id="rId7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475" y="499560"/>
            <a:ext cx="3738801" cy="209157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19599" y="2881551"/>
            <a:ext cx="7477601" cy="13887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Лучшие шторы и покрывала для гостиниц</a:t>
            </a:r>
            <a:endParaRPr lang="en-US" sz="4374"/>
          </a:p>
        </p:txBody>
      </p:sp>
      <p:sp>
        <p:nvSpPr>
          <p:cNvPr id="7" name="Text 3"/>
          <p:cNvSpPr/>
          <p:nvPr/>
        </p:nvSpPr>
        <p:spPr>
          <a:xfrm>
            <a:off x="6319599" y="4603552"/>
            <a:ext cx="7477601" cy="266604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3499"/>
              </a:lnSpc>
              <a:buNone/>
            </a:pPr>
            <a:r>
              <a:rPr lang="en-US" sz="2187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предлагаем широкий ассортимент высококачественных штор, покрывал и текстильных изделий, специально разработанных для гостиничной индустрии. Наша продукция не только красива и практична, но и отвечает самым строгим стандартам в области безопасности и долговечности.</a:t>
            </a:r>
            <a:endParaRPr lang="en-US" sz="2187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558266" y="411555"/>
            <a:ext cx="12070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 ткани соответствуют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123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«Техническому  регламенту о требованиях пожарной безопасности».</a:t>
            </a:r>
          </a:p>
          <a:p>
            <a:pPr algn="just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 в отелях должен быть трудновоспламеняемым, а лучше негорючим. Есть  негорючие ткани, точно также как есть пропитки для тканей, которые делают их трудно воспламеняемыми.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4068" y="2992141"/>
            <a:ext cx="9596387" cy="502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8346" y="125128"/>
            <a:ext cx="1923841" cy="107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9864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7" name="Рисунок 1" descr="file.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5260" y="875899"/>
            <a:ext cx="3839211" cy="38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3602" y="5004091"/>
            <a:ext cx="1272423" cy="12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67815" y="121167"/>
            <a:ext cx="797934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40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anose="02020603050405020304" pitchFamily="18" charset="0"/>
              </a:rPr>
              <a:t>Контактная информация:</a:t>
            </a:r>
            <a:endParaRPr kumimoji="0" lang="ru-RU" altLang="ru-RU" sz="4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125663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3909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8-930-801-18-56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8-910-793-88-56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9043" y="5004614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     </a:t>
            </a:r>
            <a:r>
              <a:rPr lang="ru-RU" sz="4000" b="1" smtClean="0"/>
              <a:t>8-930-801-18-56</a:t>
            </a:r>
            <a:endParaRPr lang="ru-RU" sz="40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5389042" y="5708950"/>
            <a:ext cx="3934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/>
              <a:t>     </a:t>
            </a:r>
            <a:r>
              <a:rPr lang="ru-RU" sz="4000" b="1" smtClean="0"/>
              <a:t>8-910-793-88-56</a:t>
            </a:r>
            <a:endParaRPr lang="ru-RU" sz="4000" b="1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3701" y="6583680"/>
            <a:ext cx="1543990" cy="118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6192" y="6942842"/>
            <a:ext cx="404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Krutov_ag@list.ru</a:t>
            </a:r>
            <a:endParaRPr lang="ru-RU" sz="4000" b="1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3030" y="197303"/>
            <a:ext cx="2487370" cy="13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84416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1267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31267"/>
          </a:xfrm>
          <a:prstGeom prst="rect">
            <a:avLst/>
          </a:prstGeom>
          <a:solidFill>
            <a:srgbClr val="F9F6F0">
              <a:alpha val="85000"/>
            </a:srgbClr>
          </a:solidFill>
        </p:spPr>
        <p:txBody>
          <a:bodyPr/>
          <a:lstStyle/>
          <a:p/>
        </p:txBody>
      </p:sp>
      <p:sp>
        <p:nvSpPr>
          <p:cNvPr id="6" name="Text 3"/>
          <p:cNvSpPr/>
          <p:nvPr/>
        </p:nvSpPr>
        <p:spPr>
          <a:xfrm>
            <a:off x="264611" y="413248"/>
            <a:ext cx="6627077" cy="66651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4199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Ассортимент продукции</a:t>
            </a:r>
            <a:endParaRPr lang="en-US" sz="4199"/>
          </a:p>
        </p:txBody>
      </p:sp>
      <p:sp>
        <p:nvSpPr>
          <p:cNvPr id="7" name="Text 4"/>
          <p:cNvSpPr/>
          <p:nvPr/>
        </p:nvSpPr>
        <p:spPr>
          <a:xfrm>
            <a:off x="467464" y="1786175"/>
            <a:ext cx="2666286" cy="33313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100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Шторы</a:t>
            </a:r>
            <a:endParaRPr lang="en-US" sz="2100"/>
          </a:p>
        </p:txBody>
      </p:sp>
      <p:sp>
        <p:nvSpPr>
          <p:cNvPr id="8" name="Text 5"/>
          <p:cNvSpPr/>
          <p:nvPr/>
        </p:nvSpPr>
        <p:spPr>
          <a:xfrm>
            <a:off x="285536" y="2245926"/>
            <a:ext cx="3030141" cy="477893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687"/>
              </a:lnSpc>
              <a:buNone/>
            </a:pPr>
            <a:r>
              <a:rPr lang="en-US" sz="168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предлагаем широкий ассортимент высококачественных штор, доступных в различных стилях - от классических до современных. Наши шторы созданы, чтобы привнести уют и гармонию в интерьер гостиничных номеров, дополнить общую концепцию дизайна и создать уникальную атмосферу для каждого гостя.</a:t>
            </a:r>
            <a:endParaRPr lang="en-US" sz="1680"/>
          </a:p>
        </p:txBody>
      </p:sp>
      <p:sp>
        <p:nvSpPr>
          <p:cNvPr id="9" name="Text 6"/>
          <p:cNvSpPr/>
          <p:nvPr/>
        </p:nvSpPr>
        <p:spPr>
          <a:xfrm>
            <a:off x="3813773" y="1820552"/>
            <a:ext cx="2666286" cy="333137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100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Покрывала</a:t>
            </a:r>
            <a:endParaRPr lang="en-US" sz="2100"/>
          </a:p>
        </p:txBody>
      </p:sp>
      <p:sp>
        <p:nvSpPr>
          <p:cNvPr id="10" name="Text 7"/>
          <p:cNvSpPr/>
          <p:nvPr/>
        </p:nvSpPr>
        <p:spPr>
          <a:xfrm>
            <a:off x="3449918" y="2249165"/>
            <a:ext cx="3030141" cy="512028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687"/>
              </a:lnSpc>
              <a:buNone/>
            </a:pPr>
            <a:r>
              <a:rPr lang="en-US" sz="168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Наши покрывала отличаются исключительным качеством материалов и тщательной проработкой дизайна. Они не только прекрасно дополнят интерьер гостиничных номеров, но и обеспечат максимальный комфорт и уют для ваших гостей. Широкий выбор тканей, фактур и цветов позволит подобрать идеальное покрывало для любого стиля оформления.</a:t>
            </a:r>
            <a:endParaRPr lang="en-US" sz="1680"/>
          </a:p>
        </p:txBody>
      </p:sp>
      <p:sp>
        <p:nvSpPr>
          <p:cNvPr id="11" name="Text 8"/>
          <p:cNvSpPr/>
          <p:nvPr/>
        </p:nvSpPr>
        <p:spPr>
          <a:xfrm>
            <a:off x="7459416" y="1786176"/>
            <a:ext cx="3030141" cy="66627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endParaRPr lang="en-US" sz="2100"/>
          </a:p>
        </p:txBody>
      </p:sp>
      <p:sp>
        <p:nvSpPr>
          <p:cNvPr id="12" name="Text 9"/>
          <p:cNvSpPr/>
          <p:nvPr/>
        </p:nvSpPr>
        <p:spPr>
          <a:xfrm>
            <a:off x="7180284" y="2637322"/>
            <a:ext cx="6718596" cy="496663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687"/>
              </a:lnSpc>
              <a:buNone/>
            </a:pPr>
            <a:endParaRPr lang="en-US" sz="168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5976" y="2245926"/>
            <a:ext cx="7764321" cy="427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2071" y="155188"/>
            <a:ext cx="2657760" cy="148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465094" y="121185"/>
            <a:ext cx="73152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smtClean="0"/>
              <a:t> </a:t>
            </a:r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штор для гостиниц </a:t>
            </a:r>
          </a:p>
          <a:p>
            <a:pPr algn="ctr">
              <a:buFont typeface="Arial"/>
              <a:buChar char="•"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римские</a:t>
            </a:r>
          </a:p>
          <a:p>
            <a:pPr algn="ctr">
              <a:buFont typeface="Arial"/>
              <a:buChar char="•"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австрийские</a:t>
            </a:r>
          </a:p>
          <a:p>
            <a:pPr algn="ctr">
              <a:buFont typeface="Arial"/>
              <a:buChar char="•"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французские</a:t>
            </a:r>
          </a:p>
          <a:p>
            <a:pPr algn="ctr">
              <a:buFont typeface="Arial"/>
              <a:buChar char="•"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японские</a:t>
            </a:r>
          </a:p>
          <a:p>
            <a:pPr algn="ctr">
              <a:buFont typeface="Arial"/>
              <a:buChar char="•"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для зонирования</a:t>
            </a:r>
          </a:p>
          <a:p>
            <a:pPr algn="ctr">
              <a:buFont typeface="Arial"/>
              <a:buChar char="•"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люверсах</a:t>
            </a:r>
          </a:p>
          <a:p>
            <a:pPr algn="ctr">
              <a:buFont typeface="Arial"/>
              <a:buChar char="•"/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ламбрекенами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25" y="1309035"/>
            <a:ext cx="4472481" cy="639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1259" y="1453413"/>
            <a:ext cx="5021178" cy="624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1014" y="3800180"/>
            <a:ext cx="4172551" cy="417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56707" y="121185"/>
            <a:ext cx="2335730" cy="130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95734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515666"/>
            <a:ext cx="9004578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Высокое качество материалов</a:t>
            </a:r>
            <a:endParaRPr lang="en-US" sz="4374"/>
          </a:p>
        </p:txBody>
      </p:sp>
      <p:sp>
        <p:nvSpPr>
          <p:cNvPr id="6" name="Shape 3"/>
          <p:cNvSpPr/>
          <p:nvPr/>
        </p:nvSpPr>
        <p:spPr>
          <a:xfrm>
            <a:off x="4490799" y="27168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7" name="Text 4"/>
          <p:cNvSpPr/>
          <p:nvPr/>
        </p:nvSpPr>
        <p:spPr>
          <a:xfrm>
            <a:off x="4662130" y="2758559"/>
            <a:ext cx="157282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/>
          </a:p>
        </p:txBody>
      </p:sp>
      <p:sp>
        <p:nvSpPr>
          <p:cNvPr id="8" name="Text 5"/>
          <p:cNvSpPr/>
          <p:nvPr/>
        </p:nvSpPr>
        <p:spPr>
          <a:xfrm>
            <a:off x="5212913" y="2793206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Экологичность</a:t>
            </a:r>
            <a:endParaRPr lang="en-US" sz="2187"/>
          </a:p>
        </p:txBody>
      </p:sp>
      <p:sp>
        <p:nvSpPr>
          <p:cNvPr id="9" name="Text 6"/>
          <p:cNvSpPr/>
          <p:nvPr/>
        </p:nvSpPr>
        <p:spPr>
          <a:xfrm>
            <a:off x="5212913" y="3273623"/>
            <a:ext cx="3820001" cy="177700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Вся наша продукция изготавливается из безопасных, экологичных материалов, соответствующих строгим нормам и требованиям.</a:t>
            </a:r>
            <a:endParaRPr lang="en-US" sz="1750"/>
          </a:p>
        </p:txBody>
      </p:sp>
      <p:sp>
        <p:nvSpPr>
          <p:cNvPr id="10" name="Shape 7"/>
          <p:cNvSpPr/>
          <p:nvPr/>
        </p:nvSpPr>
        <p:spPr>
          <a:xfrm>
            <a:off x="9255085" y="271688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11" name="Text 8"/>
          <p:cNvSpPr/>
          <p:nvPr/>
        </p:nvSpPr>
        <p:spPr>
          <a:xfrm>
            <a:off x="9404033" y="2758559"/>
            <a:ext cx="202049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/>
          </a:p>
        </p:txBody>
      </p:sp>
      <p:sp>
        <p:nvSpPr>
          <p:cNvPr id="12" name="Text 9"/>
          <p:cNvSpPr/>
          <p:nvPr/>
        </p:nvSpPr>
        <p:spPr>
          <a:xfrm>
            <a:off x="9977199" y="2793206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Износостойкость</a:t>
            </a:r>
            <a:endParaRPr lang="en-US" sz="2187"/>
          </a:p>
        </p:txBody>
      </p:sp>
      <p:sp>
        <p:nvSpPr>
          <p:cNvPr id="13" name="Text 10"/>
          <p:cNvSpPr/>
          <p:nvPr/>
        </p:nvSpPr>
        <p:spPr>
          <a:xfrm>
            <a:off x="9977199" y="3273623"/>
            <a:ext cx="3820001" cy="177700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Используемые ткани и фурнитура отличаются высокой прочностью и долговечностью, что обеспечивает долгий срок службы изделий.</a:t>
            </a:r>
            <a:endParaRPr lang="en-US" sz="1750"/>
          </a:p>
        </p:txBody>
      </p:sp>
      <p:sp>
        <p:nvSpPr>
          <p:cNvPr id="14" name="Shape 11"/>
          <p:cNvSpPr/>
          <p:nvPr/>
        </p:nvSpPr>
        <p:spPr>
          <a:xfrm>
            <a:off x="4490799" y="544639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15" name="Text 12"/>
          <p:cNvSpPr/>
          <p:nvPr/>
        </p:nvSpPr>
        <p:spPr>
          <a:xfrm>
            <a:off x="4640342" y="5488067"/>
            <a:ext cx="200858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/>
          </a:p>
        </p:txBody>
      </p:sp>
      <p:sp>
        <p:nvSpPr>
          <p:cNvPr id="16" name="Text 13"/>
          <p:cNvSpPr/>
          <p:nvPr/>
        </p:nvSpPr>
        <p:spPr>
          <a:xfrm>
            <a:off x="5212913" y="5522714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Комфорт</a:t>
            </a:r>
            <a:endParaRPr lang="en-US" sz="2187"/>
          </a:p>
        </p:txBody>
      </p:sp>
      <p:sp>
        <p:nvSpPr>
          <p:cNvPr id="17" name="Text 14"/>
          <p:cNvSpPr/>
          <p:nvPr/>
        </p:nvSpPr>
        <p:spPr>
          <a:xfrm>
            <a:off x="5212913" y="6003131"/>
            <a:ext cx="8584287" cy="71080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Мягкие и приятные на ощупь ткани создают уют и расслабленную атмосферу в гостиничных номерах.</a:t>
            </a:r>
            <a:endParaRPr lang="en-US" sz="175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6224" y="119301"/>
            <a:ext cx="2495856" cy="139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51692"/>
            <a:ext cx="9306401" cy="13887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Индивидуальный подход к каждому клиенту</a:t>
            </a:r>
            <a:endParaRPr lang="en-US" sz="4374"/>
          </a:p>
        </p:txBody>
      </p:sp>
      <p:sp>
        <p:nvSpPr>
          <p:cNvPr id="6" name="Shape 3"/>
          <p:cNvSpPr/>
          <p:nvPr/>
        </p:nvSpPr>
        <p:spPr>
          <a:xfrm>
            <a:off x="833199" y="2873693"/>
            <a:ext cx="4542115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7" name="Text 4"/>
          <p:cNvSpPr/>
          <p:nvPr/>
        </p:nvSpPr>
        <p:spPr>
          <a:xfrm>
            <a:off x="1055370" y="3095863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Консультации</a:t>
            </a:r>
            <a:endParaRPr lang="en-US" sz="2187"/>
          </a:p>
        </p:txBody>
      </p:sp>
      <p:sp>
        <p:nvSpPr>
          <p:cNvPr id="8" name="Text 5"/>
          <p:cNvSpPr/>
          <p:nvPr/>
        </p:nvSpPr>
        <p:spPr>
          <a:xfrm>
            <a:off x="1055370" y="3576280"/>
            <a:ext cx="4097774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Наши дизайнеры помогут подобрать оптимальные решения, учитывая особенности гостиницы и пожелания клиента.</a:t>
            </a:r>
            <a:endParaRPr lang="en-US" sz="1750"/>
          </a:p>
        </p:txBody>
      </p:sp>
      <p:sp>
        <p:nvSpPr>
          <p:cNvPr id="9" name="Shape 6"/>
          <p:cNvSpPr/>
          <p:nvPr/>
        </p:nvSpPr>
        <p:spPr>
          <a:xfrm>
            <a:off x="5597485" y="2873693"/>
            <a:ext cx="4542115" cy="2346365"/>
          </a:xfrm>
          <a:prstGeom prst="roundRect">
            <a:avLst>
              <a:gd name="adj" fmla="val 5682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10" name="Text 7"/>
          <p:cNvSpPr/>
          <p:nvPr/>
        </p:nvSpPr>
        <p:spPr>
          <a:xfrm>
            <a:off x="5819656" y="3095863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Гибкость</a:t>
            </a:r>
            <a:endParaRPr lang="en-US" sz="2187"/>
          </a:p>
        </p:txBody>
      </p:sp>
      <p:sp>
        <p:nvSpPr>
          <p:cNvPr id="11" name="Text 8"/>
          <p:cNvSpPr/>
          <p:nvPr/>
        </p:nvSpPr>
        <p:spPr>
          <a:xfrm>
            <a:off x="5819656" y="3576280"/>
            <a:ext cx="4097774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готовы воплотить в жизнь любые дизайнерские идеи, чтобы создать уникальный и неповторимый интерьер.</a:t>
            </a:r>
            <a:endParaRPr lang="en-US" sz="1750"/>
          </a:p>
        </p:txBody>
      </p:sp>
      <p:sp>
        <p:nvSpPr>
          <p:cNvPr id="12" name="Shape 9"/>
          <p:cNvSpPr/>
          <p:nvPr/>
        </p:nvSpPr>
        <p:spPr>
          <a:xfrm>
            <a:off x="833199" y="5442228"/>
            <a:ext cx="9306401" cy="1635562"/>
          </a:xfrm>
          <a:prstGeom prst="roundRect">
            <a:avLst>
              <a:gd name="adj" fmla="val 8151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13" name="Text 10"/>
          <p:cNvSpPr/>
          <p:nvPr/>
        </p:nvSpPr>
        <p:spPr>
          <a:xfrm>
            <a:off x="1055370" y="5664398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Адаптация</a:t>
            </a:r>
            <a:endParaRPr lang="en-US" sz="2187"/>
          </a:p>
        </p:txBody>
      </p:sp>
      <p:sp>
        <p:nvSpPr>
          <p:cNvPr id="14" name="Text 11"/>
          <p:cNvSpPr/>
          <p:nvPr/>
        </p:nvSpPr>
        <p:spPr>
          <a:xfrm>
            <a:off x="1055370" y="6144816"/>
            <a:ext cx="8862060" cy="71080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Наша продукция может быть адаптирована под конкретные размеры и требования каждой гостиницы.</a:t>
            </a:r>
            <a:endParaRPr lang="en-US" sz="175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4695" y="95250"/>
            <a:ext cx="2532632" cy="141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sp>
        <p:nvSpPr>
          <p:cNvPr id="5" name="Text 2"/>
          <p:cNvSpPr/>
          <p:nvPr/>
        </p:nvSpPr>
        <p:spPr>
          <a:xfrm>
            <a:off x="323059" y="433137"/>
            <a:ext cx="7301389" cy="127053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Короткий</a:t>
            </a:r>
            <a:r>
              <a:rPr lang="en-US" sz="4374" b="1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срок </a:t>
            </a:r>
            <a:r>
              <a:rPr lang="ru-RU" sz="4374" b="1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изготовления</a:t>
            </a:r>
            <a:endParaRPr lang="en-US" sz="4374"/>
          </a:p>
        </p:txBody>
      </p:sp>
      <p:sp>
        <p:nvSpPr>
          <p:cNvPr id="6" name="Shape 3"/>
          <p:cNvSpPr/>
          <p:nvPr/>
        </p:nvSpPr>
        <p:spPr>
          <a:xfrm>
            <a:off x="1144310" y="2486144"/>
            <a:ext cx="44410" cy="4284821"/>
          </a:xfrm>
          <a:prstGeom prst="rect">
            <a:avLst/>
          </a:prstGeom>
          <a:solidFill>
            <a:srgbClr val="D2CCC5"/>
          </a:solidFill>
        </p:spPr>
        <p:txBody>
          <a:bodyPr/>
          <a:lstStyle/>
          <a:p/>
        </p:txBody>
      </p:sp>
      <p:sp>
        <p:nvSpPr>
          <p:cNvPr id="7" name="Shape 4"/>
          <p:cNvSpPr/>
          <p:nvPr/>
        </p:nvSpPr>
        <p:spPr>
          <a:xfrm>
            <a:off x="1416427" y="2887444"/>
            <a:ext cx="777597" cy="44410"/>
          </a:xfrm>
          <a:prstGeom prst="rect">
            <a:avLst/>
          </a:prstGeom>
          <a:solidFill>
            <a:srgbClr val="D2CCC5"/>
          </a:solidFill>
        </p:spPr>
        <p:txBody>
          <a:bodyPr/>
          <a:lstStyle/>
          <a:p/>
        </p:txBody>
      </p:sp>
      <p:sp>
        <p:nvSpPr>
          <p:cNvPr id="8" name="Shape 5"/>
          <p:cNvSpPr/>
          <p:nvPr/>
        </p:nvSpPr>
        <p:spPr>
          <a:xfrm>
            <a:off x="916484" y="265973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9" name="Text 6"/>
          <p:cNvSpPr/>
          <p:nvPr/>
        </p:nvSpPr>
        <p:spPr>
          <a:xfrm>
            <a:off x="1087815" y="2701409"/>
            <a:ext cx="157282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</a:t>
            </a:r>
            <a:endParaRPr lang="en-US" sz="2624"/>
          </a:p>
        </p:txBody>
      </p:sp>
      <p:sp>
        <p:nvSpPr>
          <p:cNvPr id="10" name="Text 7"/>
          <p:cNvSpPr/>
          <p:nvPr/>
        </p:nvSpPr>
        <p:spPr>
          <a:xfrm>
            <a:off x="2388513" y="2708315"/>
            <a:ext cx="6254973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ru-RU" sz="2187" b="1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Дизайн, согласование и </a:t>
            </a:r>
            <a:r>
              <a:rPr lang="ru-RU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</a:t>
            </a:r>
            <a:r>
              <a:rPr lang="en-US" sz="2187" b="1" err="1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формление </a:t>
            </a: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заказа</a:t>
            </a:r>
            <a:endParaRPr lang="en-US" sz="2187"/>
          </a:p>
        </p:txBody>
      </p:sp>
      <p:sp>
        <p:nvSpPr>
          <p:cNvPr id="11" name="Text 8"/>
          <p:cNvSpPr/>
          <p:nvPr/>
        </p:nvSpPr>
        <p:spPr>
          <a:xfrm>
            <a:off x="2388513" y="3188732"/>
            <a:ext cx="7751088" cy="35540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Простой и быстрый процесс оформления заказа.</a:t>
            </a:r>
            <a:endParaRPr lang="en-US" sz="1750"/>
          </a:p>
        </p:txBody>
      </p:sp>
      <p:sp>
        <p:nvSpPr>
          <p:cNvPr id="12" name="Shape 9"/>
          <p:cNvSpPr/>
          <p:nvPr/>
        </p:nvSpPr>
        <p:spPr>
          <a:xfrm>
            <a:off x="1416427" y="4389775"/>
            <a:ext cx="777597" cy="44410"/>
          </a:xfrm>
          <a:prstGeom prst="rect">
            <a:avLst/>
          </a:prstGeom>
          <a:solidFill>
            <a:srgbClr val="D2CCC5"/>
          </a:solidFill>
        </p:spPr>
        <p:txBody>
          <a:bodyPr/>
          <a:lstStyle/>
          <a:p/>
        </p:txBody>
      </p:sp>
      <p:sp>
        <p:nvSpPr>
          <p:cNvPr id="13" name="Shape 10"/>
          <p:cNvSpPr/>
          <p:nvPr/>
        </p:nvSpPr>
        <p:spPr>
          <a:xfrm>
            <a:off x="916484" y="416206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14" name="Text 11"/>
          <p:cNvSpPr/>
          <p:nvPr/>
        </p:nvSpPr>
        <p:spPr>
          <a:xfrm>
            <a:off x="1065431" y="4203740"/>
            <a:ext cx="202049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</a:t>
            </a:r>
            <a:endParaRPr lang="en-US" sz="2624"/>
          </a:p>
        </p:txBody>
      </p:sp>
      <p:sp>
        <p:nvSpPr>
          <p:cNvPr id="15" name="Text 12"/>
          <p:cNvSpPr/>
          <p:nvPr/>
        </p:nvSpPr>
        <p:spPr>
          <a:xfrm>
            <a:off x="2388513" y="4210645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Производство</a:t>
            </a:r>
            <a:endParaRPr lang="en-US" sz="2187"/>
          </a:p>
        </p:txBody>
      </p:sp>
      <p:sp>
        <p:nvSpPr>
          <p:cNvPr id="16" name="Text 13"/>
          <p:cNvSpPr/>
          <p:nvPr/>
        </p:nvSpPr>
        <p:spPr>
          <a:xfrm>
            <a:off x="2388513" y="4691063"/>
            <a:ext cx="7751088" cy="35540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ru-RU" sz="175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Качественное</a:t>
            </a:r>
            <a:r>
              <a:rPr lang="en-US" sz="1750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производство с соблюдением всех сроков.</a:t>
            </a:r>
            <a:endParaRPr lang="en-US" sz="1750"/>
          </a:p>
        </p:txBody>
      </p:sp>
      <p:sp>
        <p:nvSpPr>
          <p:cNvPr id="17" name="Shape 14"/>
          <p:cNvSpPr/>
          <p:nvPr/>
        </p:nvSpPr>
        <p:spPr>
          <a:xfrm>
            <a:off x="1416427" y="5892105"/>
            <a:ext cx="777597" cy="44410"/>
          </a:xfrm>
          <a:prstGeom prst="rect">
            <a:avLst/>
          </a:prstGeom>
          <a:solidFill>
            <a:srgbClr val="D2CCC5"/>
          </a:solidFill>
        </p:spPr>
        <p:txBody>
          <a:bodyPr/>
          <a:lstStyle/>
          <a:p/>
        </p:txBody>
      </p:sp>
      <p:sp>
        <p:nvSpPr>
          <p:cNvPr id="18" name="Shape 15"/>
          <p:cNvSpPr/>
          <p:nvPr/>
        </p:nvSpPr>
        <p:spPr>
          <a:xfrm>
            <a:off x="916484" y="5664398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FE7D6"/>
          </a:solidFill>
        </p:spPr>
        <p:txBody>
          <a:bodyPr/>
          <a:lstStyle/>
          <a:p/>
        </p:txBody>
      </p:sp>
      <p:sp>
        <p:nvSpPr>
          <p:cNvPr id="19" name="Text 16"/>
          <p:cNvSpPr/>
          <p:nvPr/>
        </p:nvSpPr>
        <p:spPr>
          <a:xfrm>
            <a:off x="1066026" y="5706070"/>
            <a:ext cx="200858" cy="416481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3</a:t>
            </a:r>
            <a:endParaRPr lang="en-US" sz="2624"/>
          </a:p>
        </p:txBody>
      </p:sp>
      <p:sp>
        <p:nvSpPr>
          <p:cNvPr id="20" name="Text 17"/>
          <p:cNvSpPr/>
          <p:nvPr/>
        </p:nvSpPr>
        <p:spPr>
          <a:xfrm>
            <a:off x="2388513" y="5712976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Доставка</a:t>
            </a:r>
            <a:endParaRPr lang="en-US" sz="2187"/>
          </a:p>
        </p:txBody>
      </p:sp>
      <p:sp>
        <p:nvSpPr>
          <p:cNvPr id="21" name="Text 18"/>
          <p:cNvSpPr/>
          <p:nvPr/>
        </p:nvSpPr>
        <p:spPr>
          <a:xfrm>
            <a:off x="2388513" y="6193393"/>
            <a:ext cx="7751088" cy="35540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Надежная и своевременная доставка в любой регион.</a:t>
            </a:r>
            <a:endParaRPr lang="en-US" sz="175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3010" y="1452736"/>
            <a:ext cx="5874078" cy="58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4301" y="73941"/>
            <a:ext cx="2446004" cy="136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sp>
        <p:nvSpPr>
          <p:cNvPr id="4" name="Text 2"/>
          <p:cNvSpPr/>
          <p:nvPr/>
        </p:nvSpPr>
        <p:spPr>
          <a:xfrm>
            <a:off x="2577007" y="464570"/>
            <a:ext cx="8266867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4374" b="1" smtClean="0">
                <a:solidFill>
                  <a:srgbClr val="484237"/>
                </a:solidFill>
                <a:ea typeface="Gelasio" pitchFamily="34" charset="-122"/>
              </a:rPr>
              <a:t>Почему нужно заказать у нас?</a:t>
            </a:r>
            <a:endParaRPr lang="en-US" sz="4374"/>
          </a:p>
        </p:txBody>
      </p:sp>
      <p:sp>
        <p:nvSpPr>
          <p:cNvPr id="5" name="Text 3"/>
          <p:cNvSpPr/>
          <p:nvPr/>
        </p:nvSpPr>
        <p:spPr>
          <a:xfrm>
            <a:off x="1188262" y="2556450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3200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Прямые поставки</a:t>
            </a:r>
            <a:endParaRPr lang="en-US" sz="3200"/>
          </a:p>
        </p:txBody>
      </p:sp>
      <p:sp>
        <p:nvSpPr>
          <p:cNvPr id="6" name="Text 4"/>
          <p:cNvSpPr/>
          <p:nvPr/>
        </p:nvSpPr>
        <p:spPr>
          <a:xfrm>
            <a:off x="1203158" y="3679387"/>
            <a:ext cx="3384791" cy="254815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80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работаем напрямую с производителями, что позволяет предложить лучшие цены на рынке</a:t>
            </a: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5743932" y="2457320"/>
            <a:ext cx="3486695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ru-RU" sz="3200" b="1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Собственное</a:t>
            </a:r>
            <a:r>
              <a:rPr lang="en-US" sz="3200" b="1" smtClean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</a:t>
            </a:r>
            <a:r>
              <a:rPr lang="en-US" sz="3200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производство</a:t>
            </a:r>
            <a:endParaRPr lang="en-US" sz="3200"/>
          </a:p>
        </p:txBody>
      </p:sp>
      <p:sp>
        <p:nvSpPr>
          <p:cNvPr id="8" name="Text 6"/>
          <p:cNvSpPr/>
          <p:nvPr/>
        </p:nvSpPr>
        <p:spPr>
          <a:xfrm>
            <a:off x="5743932" y="3609474"/>
            <a:ext cx="3380817" cy="261807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80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Наши объемы производства позволяют добиться эффективности и экономии, которую мы передаем клиентам.</a:t>
            </a:r>
            <a:endParaRPr lang="en-US" sz="2800"/>
          </a:p>
        </p:txBody>
      </p:sp>
      <p:sp>
        <p:nvSpPr>
          <p:cNvPr id="9" name="Text 7"/>
          <p:cNvSpPr/>
          <p:nvPr/>
        </p:nvSpPr>
        <p:spPr>
          <a:xfrm>
            <a:off x="9449872" y="2534322"/>
            <a:ext cx="3419105" cy="69437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3200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Гибкая ценовая политика</a:t>
            </a:r>
            <a:endParaRPr lang="en-US" sz="3200"/>
          </a:p>
        </p:txBody>
      </p:sp>
      <p:sp>
        <p:nvSpPr>
          <p:cNvPr id="10" name="Text 8"/>
          <p:cNvSpPr/>
          <p:nvPr/>
        </p:nvSpPr>
        <p:spPr>
          <a:xfrm>
            <a:off x="9449872" y="3679387"/>
            <a:ext cx="3573109" cy="2702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80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готовы предложить выгодные условия и индивидуальные ценовые решения для каждого клиента</a:t>
            </a: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0198" y="251079"/>
            <a:ext cx="2616647" cy="14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sp>
        <p:nvSpPr>
          <p:cNvPr id="4" name="Text 2"/>
          <p:cNvSpPr/>
          <p:nvPr/>
        </p:nvSpPr>
        <p:spPr>
          <a:xfrm>
            <a:off x="2908875" y="935098"/>
            <a:ext cx="8294013" cy="694373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Профессиональный монтаж</a:t>
            </a:r>
            <a:endParaRPr lang="en-US" sz="4374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223" y="2516575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12865" y="2571340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Проектирование</a:t>
            </a:r>
            <a:endParaRPr lang="en-US" sz="2187"/>
          </a:p>
        </p:txBody>
      </p:sp>
      <p:sp>
        <p:nvSpPr>
          <p:cNvPr id="7" name="Text 4"/>
          <p:cNvSpPr/>
          <p:nvPr/>
        </p:nvSpPr>
        <p:spPr>
          <a:xfrm>
            <a:off x="1786944" y="3024588"/>
            <a:ext cx="3295888" cy="10662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Тщательное планирование и разработка </a:t>
            </a:r>
            <a:r>
              <a:rPr lang="en-US" sz="1750" err="1" smtClean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проекта</a:t>
            </a:r>
            <a:r>
              <a:rPr lang="ru-RU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175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517" y="4739417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046143" y="4683479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Монтаж</a:t>
            </a:r>
            <a:endParaRPr lang="en-US" sz="2187"/>
          </a:p>
        </p:txBody>
      </p:sp>
      <p:sp>
        <p:nvSpPr>
          <p:cNvPr id="10" name="Text 6"/>
          <p:cNvSpPr/>
          <p:nvPr/>
        </p:nvSpPr>
        <p:spPr>
          <a:xfrm>
            <a:off x="1913428" y="5228003"/>
            <a:ext cx="3296007" cy="142160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Квалифицированная команда профессионалов проведет качественный монтаж изделий.</a:t>
            </a:r>
            <a:endParaRPr lang="en-US" sz="1750"/>
          </a:p>
        </p:txBody>
      </p:sp>
      <p:sp>
        <p:nvSpPr>
          <p:cNvPr id="12" name="Text 7"/>
          <p:cNvSpPr/>
          <p:nvPr/>
        </p:nvSpPr>
        <p:spPr>
          <a:xfrm>
            <a:off x="9296400" y="4121944"/>
            <a:ext cx="2777490" cy="347186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/>
          </a:p>
        </p:txBody>
      </p:sp>
      <p:sp>
        <p:nvSpPr>
          <p:cNvPr id="13" name="Text 8"/>
          <p:cNvSpPr/>
          <p:nvPr/>
        </p:nvSpPr>
        <p:spPr>
          <a:xfrm>
            <a:off x="9296400" y="4602361"/>
            <a:ext cx="3296007" cy="106620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435" y="1876556"/>
            <a:ext cx="9076846" cy="518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43766" y="257973"/>
            <a:ext cx="2451409" cy="13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</p:spPr>
        <p:txBody>
          <a:bodyPr/>
          <a:lstStyle/>
          <a:p/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</p:spPr>
        <p:txBody>
          <a:bodyPr/>
          <a:lstStyle/>
          <a:p/>
        </p:txBody>
      </p:sp>
      <p:sp>
        <p:nvSpPr>
          <p:cNvPr id="5" name="Text 2"/>
          <p:cNvSpPr/>
          <p:nvPr/>
        </p:nvSpPr>
        <p:spPr>
          <a:xfrm>
            <a:off x="2703966" y="3734645"/>
            <a:ext cx="9222343" cy="85218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lnSpc>
                <a:spcPts val="4777"/>
              </a:lnSpc>
              <a:buNone/>
            </a:pPr>
            <a:r>
              <a:rPr lang="en-US" sz="3822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Гарантия и сервисное обслуживание</a:t>
            </a:r>
            <a:endParaRPr lang="en-US" sz="3822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028" y="4466868"/>
            <a:ext cx="3074075" cy="77652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898100" y="5534620"/>
            <a:ext cx="2426851" cy="303252"/>
          </a:xfrm>
          <a:prstGeom prst="rect">
            <a:avLst/>
          </a:prstGeom>
          <a:noFill/>
        </p:spPr>
        <p:txBody>
          <a:bodyPr wrap="non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Гарантия качества</a:t>
            </a:r>
            <a:endParaRPr lang="en-US" sz="1911"/>
          </a:p>
        </p:txBody>
      </p:sp>
      <p:sp>
        <p:nvSpPr>
          <p:cNvPr id="8" name="Text 4"/>
          <p:cNvSpPr/>
          <p:nvPr/>
        </p:nvSpPr>
        <p:spPr>
          <a:xfrm>
            <a:off x="2898100" y="5954316"/>
            <a:ext cx="2685931" cy="124253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предоставляем гарантию на нашу продукцию, подтверждая ее высокое качество.</a:t>
            </a:r>
            <a:endParaRPr lang="en-US" sz="1529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103" y="4466868"/>
            <a:ext cx="3074075" cy="7765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72175" y="5534620"/>
            <a:ext cx="2685931" cy="60650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Сервисное обслуживание</a:t>
            </a:r>
            <a:endParaRPr lang="en-US" sz="1911"/>
          </a:p>
        </p:txBody>
      </p:sp>
      <p:sp>
        <p:nvSpPr>
          <p:cNvPr id="11" name="Text 6"/>
          <p:cNvSpPr/>
          <p:nvPr/>
        </p:nvSpPr>
        <p:spPr>
          <a:xfrm>
            <a:off x="5972175" y="6257568"/>
            <a:ext cx="2685931" cy="124253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Наши специалисты всегда готовы оказать профессиональную помощь и консультации.</a:t>
            </a:r>
            <a:endParaRPr lang="en-US" sz="1529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178" y="4466868"/>
            <a:ext cx="3074194" cy="77652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046250" y="5534620"/>
            <a:ext cx="2686050" cy="60650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389"/>
              </a:lnSpc>
              <a:buNone/>
            </a:pPr>
            <a:r>
              <a:rPr lang="en-US" sz="1911" b="1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Постоянная поддержка</a:t>
            </a:r>
            <a:endParaRPr lang="en-US" sz="1911"/>
          </a:p>
        </p:txBody>
      </p:sp>
      <p:sp>
        <p:nvSpPr>
          <p:cNvPr id="14" name="Text 8"/>
          <p:cNvSpPr/>
          <p:nvPr/>
        </p:nvSpPr>
        <p:spPr>
          <a:xfrm>
            <a:off x="9046250" y="6257568"/>
            <a:ext cx="2686050" cy="124253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Мы поддерживаем долгосрочные партнерские отношения с нашими клиентами.</a:t>
            </a:r>
            <a:endParaRPr lang="en-US" sz="1529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053" y="221491"/>
            <a:ext cx="9394256" cy="351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26372" y="85624"/>
            <a:ext cx="2677010" cy="149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PptxGenJS</Company>
  <PresentationFormat>Произвольный</PresentationFormat>
  <Paragraphs>69</Paragraphs>
  <Slides>11</Slides>
  <Notes>8</Notes>
  <TotalTime>169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Gelasio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PptxGenJS Presentation</dc:title>
  <dc:creator>PptxGenJS</dc:creator>
  <cp:lastModifiedBy>user</cp:lastModifiedBy>
  <cp:revision>14</cp:revision>
  <dcterms:created xsi:type="dcterms:W3CDTF">2024-05-22T12:28:54Z</dcterms:created>
  <dcterms:modified xsi:type="dcterms:W3CDTF">2024-05-28T13:04:58Z</dcterms:modified>
  <dc:subject>PptxGenJS Presentation</dc:subject>
</cp:coreProperties>
</file>